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32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ADC98-92D3-4C86-8C89-96DFB22D6406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627A3-B906-49A1-B0D0-E265573529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870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ADC98-92D3-4C86-8C89-96DFB22D6406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627A3-B906-49A1-B0D0-E265573529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1599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ADC98-92D3-4C86-8C89-96DFB22D6406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627A3-B906-49A1-B0D0-E265573529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962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ADC98-92D3-4C86-8C89-96DFB22D6406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627A3-B906-49A1-B0D0-E265573529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0328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ADC98-92D3-4C86-8C89-96DFB22D6406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627A3-B906-49A1-B0D0-E265573529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3410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ADC98-92D3-4C86-8C89-96DFB22D6406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627A3-B906-49A1-B0D0-E265573529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1335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ADC98-92D3-4C86-8C89-96DFB22D6406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627A3-B906-49A1-B0D0-E265573529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923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ADC98-92D3-4C86-8C89-96DFB22D6406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627A3-B906-49A1-B0D0-E265573529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5833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ADC98-92D3-4C86-8C89-96DFB22D6406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627A3-B906-49A1-B0D0-E265573529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9793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ADC98-92D3-4C86-8C89-96DFB22D6406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627A3-B906-49A1-B0D0-E265573529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3544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ADC98-92D3-4C86-8C89-96DFB22D6406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627A3-B906-49A1-B0D0-E265573529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9463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ADC98-92D3-4C86-8C89-96DFB22D6406}" type="datetimeFigureOut">
              <a:rPr lang="fr-FR" smtClean="0"/>
              <a:t>22/01/2020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627A3-B906-49A1-B0D0-E265573529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9520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a355776-a72e-4c27-a6a2-b75e71285347@COMMUN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9" y="980728"/>
            <a:ext cx="3633975" cy="5778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f9d2c4c2-4479-4c66-b72e-648991a93748@COMMUN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733029" y="1813099"/>
            <a:ext cx="5503568" cy="4113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1076539" y="508030"/>
            <a:ext cx="699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avant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6211269" y="392505"/>
            <a:ext cx="95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après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36212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Application>Microsoft Office PowerPoint</Application>
  <PresentationFormat>Affichage à l'écran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LCL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HEINISCH Caroline (LCL)</dc:creator>
  <cp:lastModifiedBy>HEINISCH Caroline (LCL)</cp:lastModifiedBy>
  <cp:revision>3</cp:revision>
  <dcterms:created xsi:type="dcterms:W3CDTF">2019-11-04T20:31:01Z</dcterms:created>
  <dcterms:modified xsi:type="dcterms:W3CDTF">2020-01-22T07:57:00Z</dcterms:modified>
</cp:coreProperties>
</file>